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1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C3AF6-8F7D-4344-9F96-E90261C63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819C39-F689-4742-A2EF-DB6EAE991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17FED-0CD7-4531-9CD6-9A2B80B7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378A1-AB83-4F2A-A497-C2AEEE35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77B52-5A47-458E-8BEC-00EB040E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A3FF-FD55-491B-B52B-349527BF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DFF67E-EC2D-4B3F-9F15-629FF481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90944-78D7-4FE8-8F03-2AF16D3E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DBE64-13F2-4004-9A55-8E0CA1E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F098A-8B61-46B5-AF73-1B00FB79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6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24FD0C-5436-4804-A4A9-26D08E371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298979-37D8-48C3-81D1-4C3D215F5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8330F-B401-4E21-9B24-A15F7E31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01F12-8788-475F-9F14-53DE2A31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8915EB-7955-4A51-804C-F1E81A7F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4790-CDD7-44B0-91A2-5272EE6D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07741-539A-4FC0-86F6-1D3A34130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1C078-5122-4414-987E-5C51E602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760A5-9D99-421C-9B83-1B3C2077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3E446-994C-4D11-B21F-40446697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F8C0-E6CB-45E7-BBD7-F069F1AD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550473-8DD8-45B7-9588-CB67F11E6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B82F4-FABE-40FF-807B-26B094C1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0D9E9-ED53-4F97-A97F-D9872635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B17B0-47B2-4880-8D21-5CF49BB2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7C882-B7B9-45B8-86A7-D0048864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3B264-F284-439D-8278-6DFA63E9D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E113D-9A17-4683-A036-E1511BA2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8F7067-9401-42E2-9401-41B8906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2BD14-E707-41CE-91B3-36626EE4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FAD31B-3E6A-4911-A5A1-9562822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3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C76DA-530E-4F2D-BB3F-6DE185D6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94875-3FA8-4BD2-A564-0B4C1CBD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F6A4A5-AC7B-4D4A-9921-C913CE17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056B9-A108-4157-8DFD-86C4B25C5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2FCCB-B7DA-42B7-ADA4-41F6839F0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73DF9A-4BF2-492F-A427-9C2A759E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22CE43-BE26-4B98-AD36-89AF70CE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4D8F8-E62E-46BC-B24A-1B20A4CE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2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68B4-1616-4E8C-9BC9-8BF2350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8DDEF-AE02-4032-8ED9-A6F850EF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CD93F7-E693-4522-8DF2-B42E616A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F0C41E-A68C-4648-9F80-1984D000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DB7226-1A0F-4241-807F-31DAE185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00410B-5E98-4050-99C1-61504393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6687AE-8B32-4CC3-9C30-D2E82753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ED3D4-A0CD-417A-A7B8-622442C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5EFFE-E380-48C6-8ECC-4CD0644D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F159D-1033-43BE-9B2F-42AA6AC34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34566-F3CE-446F-8B0B-87F0D73B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99CAE-1C84-4FF8-BA7D-25B4143F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7BC2A-3BC3-437B-B253-3A741C2F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72443-9F73-4E05-8B02-BBF76148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968309-99A3-41D4-9600-95596C444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F5A1FC-ACB9-4170-87BB-768697FD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5A7F6-ABC3-41F7-8C6E-72790F5B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7FE90-8F03-4352-9D34-D49B510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B8199-CA5B-42B0-9C7A-10A00A2A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14907-40F2-45C6-936F-13FBF0A9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897E91-1DE8-4881-8691-C4F06598D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8CF04-1B6F-425D-8591-80DFC5544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FDB9-A5AC-4CDB-B55A-51848B765962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02287-980A-4424-904A-18AE52255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C89BC-29D5-4639-A97C-37E9031F6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61E9-ED9E-4220-B2D6-1739A9AFC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A0C09-CBF1-4F69-875D-BF013AC02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t="18181" r="32348" b="19865"/>
          <a:stretch/>
        </p:blipFill>
        <p:spPr>
          <a:xfrm>
            <a:off x="336116" y="274262"/>
            <a:ext cx="11288542" cy="63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USER_105</dc:creator>
  <cp:lastModifiedBy>Неизвестный пользователь</cp:lastModifiedBy>
  <cp:revision>2</cp:revision>
  <dcterms:created xsi:type="dcterms:W3CDTF">2022-03-03T09:21:42Z</dcterms:created>
  <dcterms:modified xsi:type="dcterms:W3CDTF">2022-03-03T10:38:57Z</dcterms:modified>
</cp:coreProperties>
</file>